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315" r:id="rId3"/>
    <p:sldId id="377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25" r:id="rId15"/>
    <p:sldId id="309" r:id="rId16"/>
    <p:sldId id="367" r:id="rId17"/>
    <p:sldId id="368" r:id="rId18"/>
    <p:sldId id="328" r:id="rId19"/>
    <p:sldId id="329" r:id="rId20"/>
    <p:sldId id="369" r:id="rId21"/>
    <p:sldId id="352" r:id="rId22"/>
    <p:sldId id="353" r:id="rId23"/>
    <p:sldId id="336" r:id="rId24"/>
    <p:sldId id="332" r:id="rId25"/>
    <p:sldId id="339" r:id="rId26"/>
    <p:sldId id="370" r:id="rId27"/>
    <p:sldId id="358" r:id="rId28"/>
    <p:sldId id="374" r:id="rId29"/>
    <p:sldId id="287" r:id="rId30"/>
    <p:sldId id="361" r:id="rId31"/>
    <p:sldId id="362" r:id="rId32"/>
    <p:sldId id="360" r:id="rId33"/>
    <p:sldId id="364" r:id="rId34"/>
    <p:sldId id="294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77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8" autoAdjust="0"/>
    <p:restoredTop sz="94766" autoAdjust="0"/>
  </p:normalViewPr>
  <p:slideViewPr>
    <p:cSldViewPr>
      <p:cViewPr>
        <p:scale>
          <a:sx n="100" d="100"/>
          <a:sy n="100" d="100"/>
        </p:scale>
        <p:origin x="691" y="-3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88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474DCC92-C2D7-489C-8F64-6F5BB9BD98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Google Shape;188;p22">
            <a:extLst>
              <a:ext uri="{FF2B5EF4-FFF2-40B4-BE49-F238E27FC236}">
                <a16:creationId xmlns:a16="http://schemas.microsoft.com/office/drawing/2014/main" id="{42EAD1C1-7D9F-4F33-B81E-BF854B3849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6CB2F22F-7828-46BA-970D-5F3207D605B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9F244379-426F-495A-A5CA-08A8D3421E5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Google Shape;188;p22">
            <a:extLst>
              <a:ext uri="{FF2B5EF4-FFF2-40B4-BE49-F238E27FC236}">
                <a16:creationId xmlns:a16="http://schemas.microsoft.com/office/drawing/2014/main" id="{E69273DC-5335-456C-92CE-351CE9870E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DBD665CB-BF9F-486E-BEEA-6037CE2059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6A67DC3B-EE2B-4E43-8CAB-2EC40DBD8E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13CB1D75-3AE6-48AC-841B-094AA83C4A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225346A6-3C2C-4482-B084-FA5347B1BB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41113AA7-E04D-42EC-BC1C-5675DE485E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943AC4C0-D7F9-4F7D-B7DF-31EEB8B7A1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25175"/>
              </p:ext>
            </p:extLst>
          </p:nvPr>
        </p:nvGraphicFramePr>
        <p:xfrm>
          <a:off x="1126526" y="1537785"/>
          <a:ext cx="6746931" cy="47200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47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산출물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일반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응용 소프트웨어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응용</a:t>
                      </a:r>
                      <a:endParaRPr lang="en-US" altLang="ko-KR" sz="1100" b="1" kern="0" spc="0" dirty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하드웨어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APP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∙Web 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빅데이터</a:t>
                      </a:r>
                      <a:endParaRPr lang="ko-KR" altLang="en-US" sz="1100" b="1" kern="0" spc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∙인공지능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∙블록체인 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en-US" sz="1100" b="1" kern="0" spc="0" dirty="0" err="1">
                          <a:effectLst/>
                          <a:latin typeface="+mn-ea"/>
                          <a:ea typeface="+mn-ea"/>
                        </a:rPr>
                        <a:t>IoT</a:t>
                      </a:r>
                      <a:endParaRPr lang="en-US" sz="1100" b="1" kern="0" spc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로봇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드론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 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환경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시장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기술 환경 분석서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설문조사 결과서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인터뷰 결과서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요구사항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  <a:latin typeface="+mn-ea"/>
                          <a:ea typeface="+mn-ea"/>
                        </a:rPr>
                        <a:t>유즈케이스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아키텍처 설계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서비스 구성도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서비스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데이터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하드웨어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센서 구성도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설계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메뉴 구성도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화면 설계서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  <a:latin typeface="+mn-ea"/>
                          <a:ea typeface="+mn-ea"/>
                        </a:rPr>
                        <a:t>엔티티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 관계도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처리도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알고리즘 명세서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설명서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데이터 수집처리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하드웨어 설계도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프로그램 목록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테이블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핵심 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32358" y="686856"/>
            <a:ext cx="330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※ ○: </a:t>
            </a:r>
            <a:r>
              <a:rPr lang="ko-KR" altLang="en-US" sz="1200" b="1" dirty="0">
                <a:solidFill>
                  <a:srgbClr val="0000FF"/>
                </a:solidFill>
              </a:rPr>
              <a:t>필수사항</a:t>
            </a:r>
            <a:r>
              <a:rPr lang="en-US" altLang="ko-KR" sz="1200" b="1" dirty="0">
                <a:solidFill>
                  <a:srgbClr val="0000FF"/>
                </a:solidFill>
              </a:rPr>
              <a:t>, △: </a:t>
            </a:r>
            <a:r>
              <a:rPr lang="ko-KR" altLang="en-US" sz="1200" b="1" dirty="0">
                <a:solidFill>
                  <a:srgbClr val="0000FF"/>
                </a:solidFill>
              </a:rPr>
              <a:t>선택사항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프로젝트 성격에 따른 양식 선택 사용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샘플 내용은 </a:t>
            </a:r>
            <a:r>
              <a:rPr lang="ko-KR" altLang="en-US" sz="1200" b="1" dirty="0" err="1">
                <a:solidFill>
                  <a:srgbClr val="0000FF"/>
                </a:solidFill>
              </a:rPr>
              <a:t>참고용이며</a:t>
            </a:r>
            <a:r>
              <a:rPr lang="ko-KR" altLang="en-US" sz="1200" b="1" dirty="0">
                <a:solidFill>
                  <a:srgbClr val="0000FF"/>
                </a:solidFill>
              </a:rPr>
              <a:t> 삭제 후 내용 작성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선택사항 페이지 중 </a:t>
            </a:r>
            <a:r>
              <a:rPr lang="ko-KR" altLang="en-US" sz="1200" b="1" dirty="0" err="1">
                <a:solidFill>
                  <a:srgbClr val="0000FF"/>
                </a:solidFill>
              </a:rPr>
              <a:t>미작성</a:t>
            </a:r>
            <a:r>
              <a:rPr lang="ko-KR" altLang="en-US" sz="1200" b="1" dirty="0">
                <a:solidFill>
                  <a:srgbClr val="0000FF"/>
                </a:solidFill>
              </a:rPr>
              <a:t> 페이지는 삭제</a:t>
            </a:r>
          </a:p>
        </p:txBody>
      </p:sp>
      <p:pic>
        <p:nvPicPr>
          <p:cNvPr id="12" name="Google Shape;188;p22">
            <a:extLst>
              <a:ext uri="{FF2B5EF4-FFF2-40B4-BE49-F238E27FC236}">
                <a16:creationId xmlns:a16="http://schemas.microsoft.com/office/drawing/2014/main" id="{0418396A-F661-4547-8B88-E78B355F20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BC47BEBD-1025-47E5-852D-05F5E54E9F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Google Shape;188;p22">
            <a:extLst>
              <a:ext uri="{FF2B5EF4-FFF2-40B4-BE49-F238E27FC236}">
                <a16:creationId xmlns:a16="http://schemas.microsoft.com/office/drawing/2014/main" id="{40F1CDED-2395-4556-B416-C956EFAA52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CB2375C6-AFCA-45C2-B3ED-08792CF36E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Google Shape;188;p22">
            <a:extLst>
              <a:ext uri="{FF2B5EF4-FFF2-40B4-BE49-F238E27FC236}">
                <a16:creationId xmlns:a16="http://schemas.microsoft.com/office/drawing/2014/main" id="{509F5620-D38C-416B-B265-F2A85092579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424B344A-939A-462F-9064-FE62913429A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3D17F47D-7BFB-4CFA-A851-B84011423D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Google Shape;188;p22">
            <a:extLst>
              <a:ext uri="{FF2B5EF4-FFF2-40B4-BE49-F238E27FC236}">
                <a16:creationId xmlns:a16="http://schemas.microsoft.com/office/drawing/2014/main" id="{3B2B5970-A983-4BD5-99F2-D9FE7EDF3F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4438B044-9402-4164-A174-D4177B24B4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44917BCF-2A8C-4F50-B78C-10EB92F27F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235699"/>
              </p:ext>
            </p:extLst>
          </p:nvPr>
        </p:nvGraphicFramePr>
        <p:xfrm>
          <a:off x="450882" y="1268760"/>
          <a:ext cx="8242236" cy="5325097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3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20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131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1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Google Shape;188;p22">
            <a:extLst>
              <a:ext uri="{FF2B5EF4-FFF2-40B4-BE49-F238E27FC236}">
                <a16:creationId xmlns:a16="http://schemas.microsoft.com/office/drawing/2014/main" id="{EDD1616C-D2FB-499F-865A-4D2C7827E5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BF32FDAD-4949-48CE-8DD6-F60AA78F95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94A7DA32-C846-4695-A898-40582623E9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E7A8C592-9AF9-4DB1-BCCB-A5CD0CD7DB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F3FF8779-09D2-4249-9271-BF395ADAAB2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Google Shape;188;p22">
            <a:extLst>
              <a:ext uri="{FF2B5EF4-FFF2-40B4-BE49-F238E27FC236}">
                <a16:creationId xmlns:a16="http://schemas.microsoft.com/office/drawing/2014/main" id="{9A3DFEC4-055A-4DC4-A87B-75283E36D3A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Google Shape;188;p22">
            <a:extLst>
              <a:ext uri="{FF2B5EF4-FFF2-40B4-BE49-F238E27FC236}">
                <a16:creationId xmlns:a16="http://schemas.microsoft.com/office/drawing/2014/main" id="{31B954B1-D77A-4BBA-B30E-0FCAF30CBD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21DDDFB1-B56F-42EC-B99E-5B81FA5037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Google Shape;188;p22">
            <a:extLst>
              <a:ext uri="{FF2B5EF4-FFF2-40B4-BE49-F238E27FC236}">
                <a16:creationId xmlns:a16="http://schemas.microsoft.com/office/drawing/2014/main" id="{3B928DFE-36AD-43C7-B1B3-8DF58ACC4E7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C063E6B9-4E8B-4F08-A39C-6A3EB9DF49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159570C6-E51F-40CC-913D-C3ABD1340E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ADB2ED36-72F3-4E94-9536-A97839AF48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732C4665-3A54-4837-9B64-8FC5C38A3E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1583</Words>
  <Application>Microsoft Office PowerPoint</Application>
  <PresentationFormat>화면 슬라이드 쇼(4:3)</PresentationFormat>
  <Paragraphs>488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user</cp:lastModifiedBy>
  <cp:revision>266</cp:revision>
  <dcterms:created xsi:type="dcterms:W3CDTF">2014-04-16T00:55:54Z</dcterms:created>
  <dcterms:modified xsi:type="dcterms:W3CDTF">2021-07-01T06:15:08Z</dcterms:modified>
</cp:coreProperties>
</file>